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2" r:id="rId1"/>
  </p:sldMasterIdLst>
  <p:notesMasterIdLst>
    <p:notesMasterId r:id="rId17"/>
  </p:notesMasterIdLst>
  <p:sldIdLst>
    <p:sldId id="344" r:id="rId2"/>
    <p:sldId id="346" r:id="rId3"/>
    <p:sldId id="347" r:id="rId4"/>
    <p:sldId id="341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39" r:id="rId15"/>
    <p:sldId id="343" r:id="rId16"/>
  </p:sldIdLst>
  <p:sldSz cx="9144000" cy="6858000" type="screen4x3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SutonnyMJ" pitchFamily="2" charset="0"/>
      <p:regular r:id="rId22"/>
      <p:bold r:id="rId23"/>
      <p:italic r:id="rId24"/>
      <p:boldItalic r:id="rId25"/>
    </p:embeddedFont>
    <p:embeddedFont>
      <p:font typeface="Vrinda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60093"/>
    <a:srgbClr val="3333FF"/>
    <a:srgbClr val="00CC00"/>
    <a:srgbClr val="FFFF66"/>
    <a:srgbClr val="00FF00"/>
    <a:srgbClr val="CC0066"/>
    <a:srgbClr val="FF9933"/>
    <a:srgbClr val="FFFF00"/>
    <a:srgbClr val="D4E2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2079" autoAdjust="0"/>
  </p:normalViewPr>
  <p:slideViewPr>
    <p:cSldViewPr>
      <p:cViewPr>
        <p:scale>
          <a:sx n="60" d="100"/>
          <a:sy n="60" d="100"/>
        </p:scale>
        <p:origin x="-162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E0160-B268-43F3-AE60-B09D923B6ABF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42277-0165-48DE-991D-02A6B40F7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6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649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C5C89-9D5F-42E9-A9D6-36EE31FC37F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86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57B3C5-08AB-4B64-8F46-D1CF94876E6D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51B05-AC77-406A-AE3F-33008B03F8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D83BC-09F5-468C-BEFC-1DF3545F7A88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87B7-C30C-4905-9616-7F718CB0FC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40593-6317-48AA-ABF3-4C3893A3A869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88BAE-63C5-4478-AADD-82BB6FF4E4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D319D-7851-4575-AAEB-21E7290770BB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21A8-75E1-4F3F-909A-5ECD9C867A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D4780-6162-49C9-AC09-B553585F4A4A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A79CF-BD20-4944-A962-E04AF57462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957886-3635-4DB9-B55A-5D6F8C36BD6E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A3B12-545E-465B-B03B-1274141C64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28F15-5950-4835-8998-8B637A603046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5553F8-A4D2-4C8B-A20D-4FFD935355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6BCD30-7A24-4AB5-B41D-5B90BE5034CE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3AE22B-5957-4DB2-9178-5FC7CD82A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6C395-887B-4431-B612-52EAF2EC2E8A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7831C-E850-4796-A034-3AE1A8F123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FB894F-9388-4D36-946F-4D4BBACD4364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30C88-91B6-4980-86A0-1F7D504B3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32FC3-A350-4AB2-8990-D64FF319A39E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6BFED-47E2-4999-ACAE-D803CB857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E75FC5-6DF7-4A81-BA6F-A2BAE78D7B88}" type="datetimeFigureOut">
              <a:rPr lang="en-US" smtClean="0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A188D4-262D-45B0-B0E2-F4330681E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419600"/>
            <a:ext cx="73914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PREPARED BY :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CANTONMENT PUBLIC SCHOOL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AND 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COLLEGE, MOMENSHAHI.</a:t>
            </a:r>
            <a:endParaRPr lang="en-US" b="1" dirty="0">
              <a:solidFill>
                <a:srgbClr val="3333FF"/>
              </a:solidFill>
            </a:endParaRP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82000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1"/>
            <a:ext cx="8763000" cy="6309420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M„n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e¨e¯’vcbvi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SutonnyMJ" pitchFamily="2" charset="0"/>
              </a:rPr>
              <a:t>D‡Ïk</a:t>
            </a:r>
            <a:r>
              <a:rPr lang="en-US" sz="3600" b="1" dirty="0" smtClean="0">
                <a:solidFill>
                  <a:srgbClr val="3333FF"/>
                </a:solidFill>
                <a:latin typeface="SutonnyMJ" pitchFamily="2" charset="0"/>
              </a:rPr>
              <a:t>¨</a:t>
            </a:r>
          </a:p>
          <a:p>
            <a:r>
              <a:rPr lang="en-US" sz="3600" b="1" dirty="0" err="1" smtClean="0">
                <a:latin typeface="SutonnyMJ" pitchFamily="2" charset="0"/>
              </a:rPr>
              <a:t>M„n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e¨e¯’vcbvi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mywbw`©ó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D‡Ïk</a:t>
            </a:r>
            <a:r>
              <a:rPr lang="en-US" sz="3600" b="1" dirty="0" smtClean="0">
                <a:latin typeface="SutonnyMJ" pitchFamily="2" charset="0"/>
              </a:rPr>
              <a:t>¨¸‡</a:t>
            </a:r>
            <a:r>
              <a:rPr lang="en-US" sz="3600" b="1" dirty="0" err="1" smtClean="0">
                <a:latin typeface="SutonnyMJ" pitchFamily="2" charset="0"/>
              </a:rPr>
              <a:t>jv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n‡jv</a:t>
            </a:r>
            <a:r>
              <a:rPr lang="en-US" sz="3600" b="1" dirty="0" smtClean="0">
                <a:latin typeface="SutonnyMJ" pitchFamily="2" charset="0"/>
              </a:rPr>
              <a:t>-</a:t>
            </a:r>
          </a:p>
          <a:p>
            <a:r>
              <a:rPr lang="en-US" sz="3600" b="1" dirty="0" smtClean="0">
                <a:latin typeface="SutonnyMJ" pitchFamily="2" charset="0"/>
              </a:rPr>
              <a:t>* </a:t>
            </a:r>
            <a:r>
              <a:rPr lang="en-US" sz="3600" b="1" dirty="0" err="1" smtClean="0">
                <a:latin typeface="SutonnyMJ" pitchFamily="2" charset="0"/>
              </a:rPr>
              <a:t>cwiKíbv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cÖYqb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msMVb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wbqš¿Y</a:t>
            </a:r>
            <a:r>
              <a:rPr lang="en-US" sz="3600" b="1" dirty="0" smtClean="0">
                <a:latin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</a:rPr>
              <a:t>g~j¨vq‡bi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gva</a:t>
            </a:r>
            <a:r>
              <a:rPr lang="en-US" sz="3600" b="1" dirty="0" smtClean="0">
                <a:latin typeface="SutonnyMJ" pitchFamily="2" charset="0"/>
              </a:rPr>
              <a:t>¨‡g </a:t>
            </a:r>
            <a:r>
              <a:rPr lang="en-US" sz="3600" b="1" dirty="0" err="1" smtClean="0">
                <a:latin typeface="SutonnyMJ" pitchFamily="2" charset="0"/>
              </a:rPr>
              <a:t>m¤ú</a:t>
            </a:r>
            <a:r>
              <a:rPr lang="en-US" sz="3600" b="1" dirty="0" smtClean="0">
                <a:latin typeface="SutonnyMJ" pitchFamily="2" charset="0"/>
              </a:rPr>
              <a:t>` </a:t>
            </a:r>
            <a:r>
              <a:rPr lang="en-US" sz="3600" b="1" dirty="0" err="1" smtClean="0">
                <a:latin typeface="SutonnyMJ" pitchFamily="2" charset="0"/>
              </a:rPr>
              <a:t>e¨env‡ii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cvi`wk©Zv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AR©b</a:t>
            </a:r>
            <a:r>
              <a:rPr lang="en-US" sz="3600" b="1" dirty="0" smtClean="0">
                <a:latin typeface="SutonnyMJ" pitchFamily="2" charset="0"/>
              </a:rPr>
              <a:t>|</a:t>
            </a:r>
          </a:p>
          <a:p>
            <a:r>
              <a:rPr lang="en-US" sz="3600" b="1" dirty="0" smtClean="0">
                <a:latin typeface="SutonnyMJ" pitchFamily="2" charset="0"/>
              </a:rPr>
              <a:t>* </a:t>
            </a:r>
            <a:r>
              <a:rPr lang="en-US" sz="3200" b="1" dirty="0" smtClean="0">
                <a:latin typeface="SutonnyMJ" pitchFamily="2" charset="0"/>
              </a:rPr>
              <a:t>e¨w³MZ I </a:t>
            </a:r>
            <a:r>
              <a:rPr lang="en-US" sz="3200" b="1" dirty="0" err="1" smtClean="0">
                <a:latin typeface="SutonnyMJ" pitchFamily="2" charset="0"/>
              </a:rPr>
              <a:t>cwievwiK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g~j</a:t>
            </a:r>
            <a:r>
              <a:rPr lang="en-US" sz="3200" b="1" dirty="0" smtClean="0">
                <a:latin typeface="SutonnyMJ" pitchFamily="2" charset="0"/>
              </a:rPr>
              <a:t>¨‡</a:t>
            </a:r>
            <a:r>
              <a:rPr lang="en-US" sz="3200" b="1" dirty="0" err="1" smtClean="0">
                <a:latin typeface="SutonnyMJ" pitchFamily="2" charset="0"/>
              </a:rPr>
              <a:t>ev‡aii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wfwË‡Z</a:t>
            </a:r>
            <a:r>
              <a:rPr lang="en-US" sz="3200" b="1" dirty="0" smtClean="0">
                <a:latin typeface="SutonnyMJ" pitchFamily="2" charset="0"/>
              </a:rPr>
              <a:t> j¶¨ </a:t>
            </a:r>
            <a:r>
              <a:rPr lang="en-US" sz="3200" b="1" dirty="0" err="1" smtClean="0">
                <a:latin typeface="SutonnyMJ" pitchFamily="2" charset="0"/>
              </a:rPr>
              <a:t>w¯’i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we‡kølY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</a:rPr>
              <a:t>* M„n I M„‡</a:t>
            </a:r>
            <a:r>
              <a:rPr lang="en-US" sz="3200" b="1" dirty="0" err="1" smtClean="0">
                <a:latin typeface="SutonnyMJ" pitchFamily="2" charset="0"/>
              </a:rPr>
              <a:t>ni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evB‡i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GKwU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myôz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ev‡mvc‡hvMx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cwi‡ek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M‡o</a:t>
            </a:r>
            <a:r>
              <a:rPr lang="en-US" sz="3200" b="1" dirty="0" smtClean="0">
                <a:latin typeface="SutonnyMJ" pitchFamily="2" charset="0"/>
              </a:rPr>
              <a:t> †</a:t>
            </a:r>
            <a:r>
              <a:rPr lang="en-US" sz="3200" b="1" dirty="0" err="1" smtClean="0">
                <a:latin typeface="SutonnyMJ" pitchFamily="2" charset="0"/>
              </a:rPr>
              <a:t>Zvjv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mwVK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wmØƒv›Z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MÖnY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ev¯Zevq‡bi</a:t>
            </a:r>
            <a:r>
              <a:rPr lang="en-US" sz="3200" b="1" dirty="0" smtClean="0">
                <a:latin typeface="SutonnyMJ" pitchFamily="2" charset="0"/>
              </a:rPr>
              <a:t> ¶</a:t>
            </a:r>
            <a:r>
              <a:rPr lang="en-US" sz="3200" b="1" dirty="0" err="1" smtClean="0">
                <a:latin typeface="SutonnyMJ" pitchFamily="2" charset="0"/>
              </a:rPr>
              <a:t>gZv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e„wØƒ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</a:rPr>
              <a:t>* †fv³vi </a:t>
            </a:r>
            <a:r>
              <a:rPr lang="en-US" sz="3200" b="1" dirty="0" err="1" smtClean="0">
                <a:latin typeface="SutonnyMJ" pitchFamily="2" charset="0"/>
              </a:rPr>
              <a:t>AwaKvi</a:t>
            </a:r>
            <a:r>
              <a:rPr lang="en-US" sz="3200" b="1" dirty="0" smtClean="0">
                <a:latin typeface="SutonnyMJ" pitchFamily="2" charset="0"/>
              </a:rPr>
              <a:t> I `</a:t>
            </a:r>
            <a:r>
              <a:rPr lang="en-US" sz="3200" b="1" dirty="0" err="1" smtClean="0">
                <a:latin typeface="SutonnyMJ" pitchFamily="2" charset="0"/>
              </a:rPr>
              <a:t>vwqZ</a:t>
            </a:r>
            <a:r>
              <a:rPr lang="en-US" sz="3200" b="1" dirty="0" smtClean="0">
                <a:latin typeface="SutonnyMJ" pitchFamily="2" charset="0"/>
              </a:rPr>
              <a:t>¡ </a:t>
            </a:r>
            <a:r>
              <a:rPr lang="en-US" sz="3200" b="1" dirty="0" err="1" smtClean="0">
                <a:latin typeface="SutonnyMJ" pitchFamily="2" charset="0"/>
              </a:rPr>
              <a:t>KZ©e</a:t>
            </a:r>
            <a:r>
              <a:rPr lang="en-US" sz="3200" b="1" dirty="0" smtClean="0">
                <a:latin typeface="SutonnyMJ" pitchFamily="2" charset="0"/>
              </a:rPr>
              <a:t>¨ mg¦‡Ü </a:t>
            </a:r>
            <a:r>
              <a:rPr lang="en-US" sz="3200" b="1" dirty="0" err="1" smtClean="0">
                <a:latin typeface="SutonnyMJ" pitchFamily="2" charset="0"/>
              </a:rPr>
              <a:t>mRvM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nIqv</a:t>
            </a:r>
            <a:r>
              <a:rPr lang="en-US" sz="3200" b="1" dirty="0" smtClean="0">
                <a:latin typeface="SutonnyMJ" pitchFamily="2" charset="0"/>
              </a:rPr>
              <a:t>|</a:t>
            </a:r>
          </a:p>
          <a:p>
            <a:r>
              <a:rPr lang="en-US" sz="3200" b="1" dirty="0" smtClean="0">
                <a:latin typeface="SutonnyMJ" pitchFamily="2" charset="0"/>
              </a:rPr>
              <a:t>* ‰`</a:t>
            </a:r>
            <a:r>
              <a:rPr lang="en-US" sz="3200" b="1" dirty="0" err="1" smtClean="0">
                <a:latin typeface="SutonnyMJ" pitchFamily="2" charset="0"/>
              </a:rPr>
              <a:t>bw›`b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Rxe‡bi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mgm¨v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wPwýZ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KiY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mgvav‡b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m‡Pó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nIqv</a:t>
            </a:r>
            <a:endParaRPr lang="en-US" sz="3200" b="1" dirty="0" smtClean="0">
              <a:latin typeface="SutonnyMJ" pitchFamily="2" charset="0"/>
            </a:endParaRPr>
          </a:p>
          <a:p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fwel</a:t>
            </a:r>
            <a:r>
              <a:rPr lang="en-US" sz="3200" b="1" dirty="0" smtClean="0">
                <a:latin typeface="SutonnyMJ" pitchFamily="2" charset="0"/>
              </a:rPr>
              <a:t>¨‡Z </a:t>
            </a:r>
            <a:r>
              <a:rPr lang="en-US" sz="3200" b="1" dirty="0" err="1" smtClean="0">
                <a:latin typeface="SutonnyMJ" pitchFamily="2" charset="0"/>
              </a:rPr>
              <a:t>wb‡Ri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cwiev‡ii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Avw_©K</a:t>
            </a:r>
            <a:r>
              <a:rPr lang="en-US" sz="3200" b="1" dirty="0" smtClean="0">
                <a:latin typeface="SutonnyMJ" pitchFamily="2" charset="0"/>
              </a:rPr>
              <a:t> ¯</a:t>
            </a:r>
            <a:r>
              <a:rPr lang="en-US" sz="3200" b="1" dirty="0" err="1" smtClean="0">
                <a:latin typeface="SutonnyMJ" pitchFamily="2" charset="0"/>
              </a:rPr>
              <a:t>e”QjZv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jv‡fi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DcvË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wba©viY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Kiv</a:t>
            </a:r>
            <a:r>
              <a:rPr lang="en-US" sz="3200" b="1" dirty="0" smtClean="0">
                <a:latin typeface="SutonnyMJ" pitchFamily="2" charset="0"/>
              </a:rPr>
              <a:t>|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"/>
            <a:ext cx="7772400" cy="5562599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32500" lnSpcReduction="20000"/>
          </a:bodyPr>
          <a:lstStyle/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9800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* ‡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ckvMZ</a:t>
            </a:r>
            <a:r>
              <a:rPr lang="en-US" sz="98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†¶‡Î †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hvM¨Zv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e„wØƒ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*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Dbœqbg~jK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Kv‡R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AskMÖn‡Yi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my‡hvM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MÖnY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*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AvaywbK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RxebhvÎvi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‡_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Zvj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wgwj‡q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M„nˉ_vwji</a:t>
            </a:r>
            <a:endParaRPr lang="en-US" sz="98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 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AvaywbK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miÄvg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,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hš¿cvwZ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,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Avmevec‡Îi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‡_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cwiwPZ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en-US" sz="9800" b="1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 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n‡q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G¸‡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jvi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hZœ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i¶bv‡e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¶‡Y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cvi`wk©Zv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AR©b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* `~lYgy³,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evm‡hvM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cwi‡ek</a:t>
            </a:r>
            <a:r>
              <a:rPr lang="en-US" sz="98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M‡o</a:t>
            </a:r>
            <a:r>
              <a:rPr lang="en-US" sz="98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Zvjv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*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eZ©gvb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fwel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¨‡Z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R¦vjvwb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msK‡Ui</a:t>
            </a:r>
            <a:r>
              <a:rPr lang="en-US" sz="98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†¶‡Î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m‡PZb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n‡q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    </a:t>
            </a:r>
          </a:p>
          <a:p>
            <a:r>
              <a:rPr lang="en-US" sz="98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Zv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`~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ixKi‡Y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mwµq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Ask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MÖnY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chemeClr val="tx1"/>
                </a:solidFill>
                <a:latin typeface="SutonnyMJ" pitchFamily="2" charset="0"/>
              </a:rPr>
              <a:t>Kiv</a:t>
            </a:r>
            <a:r>
              <a:rPr lang="en-US" sz="9800" b="1" dirty="0" smtClean="0">
                <a:solidFill>
                  <a:schemeClr val="tx1"/>
                </a:solidFill>
                <a:latin typeface="SutonnyMJ" pitchFamily="2" charset="0"/>
              </a:rPr>
              <a:t>|</a:t>
            </a:r>
          </a:p>
          <a:p>
            <a:endParaRPr lang="en-US" sz="98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990600"/>
            <a:ext cx="7696200" cy="49530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r>
              <a:rPr lang="en-US" sz="5200" b="1" dirty="0" smtClean="0">
                <a:solidFill>
                  <a:srgbClr val="3333FF"/>
                </a:solidFill>
                <a:latin typeface="SutonnyMJ" pitchFamily="2" charset="0"/>
              </a:rPr>
              <a:t>g~j¨vqb</a:t>
            </a: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4000" dirty="0" smtClean="0">
              <a:solidFill>
                <a:srgbClr val="3333FF"/>
              </a:solidFill>
              <a:latin typeface="SutonnyMJ" pitchFamily="2" charset="0"/>
            </a:endParaRPr>
          </a:p>
          <a:p>
            <a:endParaRPr lang="en-US" sz="3200" dirty="0">
              <a:latin typeface="SutonnyMJ" pitchFamily="2" charset="0"/>
            </a:endParaRPr>
          </a:p>
          <a:p>
            <a:endParaRPr lang="en-US" sz="3200" dirty="0" smtClean="0">
              <a:latin typeface="SutonnyMJ" pitchFamily="2" charset="0"/>
            </a:endParaRPr>
          </a:p>
          <a:p>
            <a:pPr algn="ctr"/>
            <a:endParaRPr lang="en-US" sz="3200" dirty="0">
              <a:latin typeface="SutonnyMJ" pitchFamily="2" charset="0"/>
            </a:endParaRPr>
          </a:p>
          <a:p>
            <a:endParaRPr lang="en-US" sz="32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85800"/>
            <a:ext cx="86868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en-US" sz="3200" b="1" dirty="0" smtClean="0">
              <a:latin typeface="SutonnyMJ" pitchFamily="2" charset="0"/>
            </a:endParaRPr>
          </a:p>
          <a:p>
            <a:endParaRPr lang="en-US" sz="3200" b="1" dirty="0" smtClean="0">
              <a:latin typeface="SutonnyMJ" pitchFamily="2" charset="0"/>
            </a:endParaRPr>
          </a:p>
          <a:p>
            <a:endParaRPr lang="en-US" sz="3200" b="1" dirty="0" smtClean="0"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1| </a:t>
            </a:r>
            <a:r>
              <a:rPr lang="en-US" sz="3200" b="1" dirty="0" err="1" smtClean="0">
                <a:latin typeface="SutonnyMJ" pitchFamily="2" charset="0"/>
              </a:rPr>
              <a:t>M„n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ব্যবস্থাপনা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2| j¶¨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3| j¶¨ </a:t>
            </a:r>
            <a:r>
              <a:rPr lang="en-US" sz="3200" b="1" dirty="0" err="1" smtClean="0">
                <a:latin typeface="SutonnyMJ" pitchFamily="2" charset="0"/>
              </a:rPr>
              <a:t>Kq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cÖKvi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Kx</a:t>
            </a:r>
            <a:r>
              <a:rPr lang="en-US" sz="3200" b="1" dirty="0" smtClean="0">
                <a:latin typeface="SutonnyMJ" pitchFamily="2" charset="0"/>
              </a:rPr>
              <a:t> ?</a:t>
            </a: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9600"/>
            <a:ext cx="7772400" cy="3797301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73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73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endParaRPr lang="en-US" sz="160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pPr algn="ctr"/>
            <a:r>
              <a:rPr lang="en-US" sz="21600" b="1" dirty="0" err="1" smtClean="0">
                <a:solidFill>
                  <a:srgbClr val="3333FF"/>
                </a:solidFill>
                <a:latin typeface="SutonnyMJ" pitchFamily="2" charset="0"/>
              </a:rPr>
              <a:t>evoxi</a:t>
            </a:r>
            <a:r>
              <a:rPr lang="en-US" sz="216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21600" b="1" dirty="0" err="1" smtClean="0">
                <a:solidFill>
                  <a:srgbClr val="3333FF"/>
                </a:solidFill>
                <a:latin typeface="SutonnyMJ" pitchFamily="2" charset="0"/>
              </a:rPr>
              <a:t>KvR</a:t>
            </a:r>
            <a:endParaRPr lang="en-US" sz="21600" b="1" dirty="0" smtClean="0">
              <a:solidFill>
                <a:srgbClr val="3333FF"/>
              </a:solidFill>
              <a:latin typeface="SutonnyMJ" pitchFamily="2" charset="0"/>
            </a:endParaRPr>
          </a:p>
          <a:p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1| `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xN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©‡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gqvw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` j¶¨‡K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স্থায়ী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j¶¨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ejv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nq</a:t>
            </a:r>
            <a:r>
              <a:rPr lang="en-US" sz="112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†Kb ?</a:t>
            </a:r>
          </a:p>
          <a:p>
            <a:pPr>
              <a:lnSpc>
                <a:spcPct val="150000"/>
              </a:lnSpc>
            </a:pP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2|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M„n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ব্যবস্থাপনা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D‡Ïk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¨¸‡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jv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eY©bv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11200" b="1" dirty="0" err="1" smtClean="0">
                <a:solidFill>
                  <a:schemeClr val="tx1"/>
                </a:solidFill>
                <a:latin typeface="SutonnyMJ" pitchFamily="2" charset="0"/>
              </a:rPr>
              <a:t>Ki</a:t>
            </a:r>
            <a:r>
              <a:rPr lang="en-US" sz="11200" b="1" dirty="0" smtClean="0">
                <a:solidFill>
                  <a:schemeClr val="tx1"/>
                </a:solidFill>
                <a:latin typeface="SutonnyMJ" pitchFamily="2" charset="0"/>
              </a:rPr>
              <a:t> ?</a:t>
            </a:r>
          </a:p>
          <a:p>
            <a:pPr algn="ctr"/>
            <a:endParaRPr lang="en-US" sz="112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112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77724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     </a:t>
            </a:r>
            <a:endParaRPr lang="en-US" sz="4400" b="1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1"/>
            <a:ext cx="7467600" cy="596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9010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33400" y="685800"/>
            <a:ext cx="7924800" cy="5638800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762000" y="838200"/>
            <a:ext cx="7391400" cy="5257800"/>
          </a:xfrm>
          <a:prstGeom prst="horizontalScroll">
            <a:avLst>
              <a:gd name="adj" fmla="val 16304"/>
            </a:avLst>
          </a:prstGeom>
          <a:solidFill>
            <a:srgbClr val="00CC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943606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38149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95600" y="228600"/>
            <a:ext cx="36576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¯^</a:t>
            </a:r>
            <a:r>
              <a:rPr lang="en-US" sz="8800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vMZg</a:t>
            </a:r>
            <a:endParaRPr lang="en-US" sz="880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807200" cy="426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7772400" cy="51054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9800" b="1" dirty="0" err="1" smtClean="0">
                <a:solidFill>
                  <a:srgbClr val="3333FF"/>
                </a:solidFill>
                <a:latin typeface="SutonnyMJ" pitchFamily="2" charset="0"/>
              </a:rPr>
              <a:t>প্রথম</a:t>
            </a:r>
            <a:r>
              <a:rPr lang="en-US" sz="98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9800" b="1" dirty="0" err="1" smtClean="0">
                <a:solidFill>
                  <a:srgbClr val="3333FF"/>
                </a:solidFill>
                <a:latin typeface="SutonnyMJ" pitchFamily="2" charset="0"/>
              </a:rPr>
              <a:t>অধ্যায়</a:t>
            </a:r>
            <a: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</a:rPr>
              <a:t>গৃহ</a:t>
            </a:r>
            <a:r>
              <a:rPr lang="en-US" sz="60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SutonnyMJ" pitchFamily="2" charset="0"/>
              </a:rPr>
              <a:t>ব্যবস্থাপনা</a:t>
            </a:r>
            <a:r>
              <a:rPr lang="en-US" sz="4800" b="1" dirty="0" smtClean="0">
                <a:solidFill>
                  <a:srgbClr val="7030A0"/>
                </a:solidFill>
                <a:latin typeface="SutonnyMJ" pitchFamily="2" charset="0"/>
              </a:rPr>
              <a:t/>
            </a:r>
            <a:br>
              <a:rPr lang="en-US" sz="4800" b="1" dirty="0" smtClean="0">
                <a:solidFill>
                  <a:srgbClr val="7030A0"/>
                </a:solidFill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r>
              <a:rPr lang="en-US" sz="4800" b="1" dirty="0" smtClean="0">
                <a:latin typeface="SutonnyMJ" pitchFamily="2" charset="0"/>
              </a:rPr>
              <a:t/>
            </a:r>
            <a:br>
              <a:rPr lang="en-US" sz="4800" b="1" dirty="0" smtClean="0">
                <a:latin typeface="SutonnyMJ" pitchFamily="2" charset="0"/>
              </a:rPr>
            </a:br>
            <a:endParaRPr lang="en-US" sz="4800" b="1" dirty="0"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0" y="685800"/>
            <a:ext cx="167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   1.1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543579"/>
            <a:ext cx="5867400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/>
              <a:t> </a:t>
            </a:r>
            <a:r>
              <a:rPr lang="bn-IN" sz="3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নিচের ছবিগুলি লক্ষ</a:t>
            </a:r>
            <a:r>
              <a:rPr lang="en-US" sz="40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SutonnyMJ" pitchFamily="2" charset="0"/>
              </a:rPr>
              <a:t>¨</a:t>
            </a:r>
            <a:r>
              <a:rPr lang="bn-IN" sz="3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 কর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295400"/>
            <a:ext cx="37338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http://sananda.in/wp-content/uploads/interior_main5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2954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1148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563124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8153400" cy="426720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>GB </a:t>
            </a:r>
            <a:r>
              <a:rPr lang="en-US" sz="3200" b="1" dirty="0" err="1" smtClean="0">
                <a:latin typeface="SutonnyMJ" pitchFamily="2" charset="0"/>
              </a:rPr>
              <a:t>wefvM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Aa¨qb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K‡i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Avgiv</a:t>
            </a:r>
            <a:r>
              <a:rPr lang="en-US" sz="3200" b="1" dirty="0" smtClean="0">
                <a:latin typeface="SutonnyMJ" pitchFamily="2" charset="0"/>
              </a:rPr>
              <a:t>-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M„n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e¨e¯’vcbvi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aviYv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KvVv‡gv</a:t>
            </a:r>
            <a:r>
              <a:rPr lang="en-US" sz="3200" b="1" dirty="0" smtClean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D‡Ïk</a:t>
            </a:r>
            <a:r>
              <a:rPr lang="en-US" sz="3200" b="1" dirty="0" smtClean="0">
                <a:latin typeface="SutonnyMJ" pitchFamily="2" charset="0"/>
              </a:rPr>
              <a:t>¨ </a:t>
            </a:r>
            <a:r>
              <a:rPr lang="en-US" sz="3200" b="1" dirty="0" err="1" smtClean="0">
                <a:latin typeface="SutonnyMJ" pitchFamily="2" charset="0"/>
              </a:rPr>
              <a:t>eY©bv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cvie</a:t>
            </a:r>
            <a:r>
              <a:rPr lang="en-US" sz="3200" b="1" dirty="0" smtClean="0">
                <a:latin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M„n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e¨e¯’vcbvi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wewfbœ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c×wZ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ch©vq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e¨vL¨v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cvie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SutonnyMJ" pitchFamily="2" charset="0"/>
              </a:rPr>
            </a:br>
            <a:r>
              <a:rPr lang="en-US" sz="3200" b="1" dirty="0" smtClean="0">
                <a:latin typeface="SutonnyMJ" pitchFamily="2" charset="0"/>
              </a:rPr>
              <a:t>* </a:t>
            </a:r>
            <a:r>
              <a:rPr lang="en-US" sz="3200" b="1" dirty="0" err="1" smtClean="0">
                <a:latin typeface="SutonnyMJ" pitchFamily="2" charset="0"/>
              </a:rPr>
              <a:t>mwVK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wmØƒv›Z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MÖnY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Ki‡Z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DØy</a:t>
            </a:r>
            <a:r>
              <a:rPr lang="en-US" sz="3200" b="1" dirty="0" smtClean="0">
                <a:latin typeface="SutonnyMJ" pitchFamily="2" charset="0"/>
              </a:rPr>
              <a:t>× ne</a:t>
            </a:r>
            <a:endParaRPr lang="en-US" sz="3200" dirty="0">
              <a:latin typeface="SutonnyMJ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229600" cy="5715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b="1" dirty="0" smtClean="0">
                <a:latin typeface="SutonnyMJ" pitchFamily="2" charset="0"/>
              </a:rPr>
              <a:t>* 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M„n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e¨e¯’vcbv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wK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?</a:t>
            </a:r>
            <a:br>
              <a:rPr lang="en-US" b="1" dirty="0" smtClean="0"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wb‡Kj</a:t>
            </a:r>
            <a:r>
              <a:rPr lang="en-US" sz="3600" b="1" dirty="0" smtClean="0">
                <a:latin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</a:rPr>
              <a:t>Wiwm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M„n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e¨e¯’vcbv‡K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cvwievwiK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Rxebhvc‡bi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cÖkvmwbK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w`K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e‡j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AwfwnZ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K‡ib</a:t>
            </a:r>
            <a:r>
              <a:rPr lang="en-US" sz="3600" b="1" dirty="0" smtClean="0">
                <a:latin typeface="SutonnyMJ" pitchFamily="2" charset="0"/>
              </a:rPr>
              <a:t>| 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Zuviv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e‡jb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</a:rPr>
              <a:t>†h </a:t>
            </a:r>
            <a:r>
              <a:rPr lang="en-US" sz="3600" b="1" dirty="0" err="1" smtClean="0">
                <a:latin typeface="SutonnyMJ" pitchFamily="2" charset="0"/>
              </a:rPr>
              <a:t>cvwievwiK</a:t>
            </a:r>
            <a:r>
              <a:rPr lang="en-US" sz="3600" b="1" dirty="0" smtClean="0">
                <a:latin typeface="SutonnyMJ" pitchFamily="2" charset="0"/>
              </a:rPr>
              <a:t> j¶¨</a:t>
            </a:r>
            <a:r>
              <a:rPr lang="en-US" sz="3600" b="1" dirty="0" err="1" smtClean="0">
                <a:latin typeface="SutonnyMJ" pitchFamily="2" charset="0"/>
              </a:rPr>
              <a:t>mg~n</a:t>
            </a:r>
            <a:r>
              <a:rPr lang="en-US" sz="3600" b="1" dirty="0" smtClean="0">
                <a:latin typeface="SutonnyMJ" pitchFamily="2" charset="0"/>
              </a:rPr>
              <a:t> AR©‡bi </a:t>
            </a:r>
            <a:r>
              <a:rPr lang="en-US" sz="3600" b="1" dirty="0" err="1" smtClean="0">
                <a:latin typeface="SutonnyMJ" pitchFamily="2" charset="0"/>
              </a:rPr>
              <a:t>Rb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gvbexq</a:t>
            </a:r>
            <a:r>
              <a:rPr lang="en-US" sz="3600" b="1" dirty="0" smtClean="0">
                <a:latin typeface="SutonnyMJ" pitchFamily="2" charset="0"/>
              </a:rPr>
              <a:t> I </a:t>
            </a:r>
            <a:r>
              <a:rPr lang="en-US" sz="3600" b="1" dirty="0" err="1" smtClean="0">
                <a:latin typeface="SutonnyMJ" pitchFamily="2" charset="0"/>
              </a:rPr>
              <a:t>e¯ZyevPK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m¤ú`mg</a:t>
            </a:r>
            <a:r>
              <a:rPr lang="en-US" sz="3600" b="1" dirty="0" smtClean="0">
                <a:latin typeface="SutonnyMJ" pitchFamily="2" charset="0"/>
              </a:rPr>
              <a:t>~‡</a:t>
            </a:r>
            <a:r>
              <a:rPr lang="en-US" sz="3600" b="1" dirty="0" err="1" smtClean="0">
                <a:latin typeface="SutonnyMJ" pitchFamily="2" charset="0"/>
              </a:rPr>
              <a:t>ni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e¨env‡i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cwiKíbv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msMVb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wbqš¿Y</a:t>
            </a:r>
            <a:r>
              <a:rPr lang="en-US" sz="3600" b="1" dirty="0" smtClean="0">
                <a:latin typeface="SutonnyMJ" pitchFamily="2" charset="0"/>
              </a:rPr>
              <a:t> I g~j¨vqb </a:t>
            </a:r>
            <a:r>
              <a:rPr lang="en-US" sz="3600" b="1" dirty="0" err="1" smtClean="0">
                <a:latin typeface="SutonnyMJ" pitchFamily="2" charset="0"/>
              </a:rPr>
              <a:t>KivB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n‡PQ</a:t>
            </a:r>
            <a:r>
              <a:rPr lang="en-US" sz="3600" b="1" dirty="0" smtClean="0">
                <a:latin typeface="SutonnyMJ" pitchFamily="2" charset="0"/>
              </a:rPr>
              <a:t> M„n </a:t>
            </a:r>
            <a:r>
              <a:rPr lang="en-US" sz="3600" b="1" dirty="0" err="1" smtClean="0">
                <a:latin typeface="SutonnyMJ" pitchFamily="2" charset="0"/>
              </a:rPr>
              <a:t>e¨eˉ’vcbv</a:t>
            </a:r>
            <a:r>
              <a:rPr lang="en-US" sz="3600" b="1" dirty="0" smtClean="0">
                <a:latin typeface="SutonnyMJ" pitchFamily="2" charset="0"/>
              </a:rPr>
              <a:t>|</a:t>
            </a:r>
            <a:endParaRPr lang="en-US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8153400" cy="63246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US" sz="3200" b="1" dirty="0" smtClean="0">
                <a:latin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>
                <a:latin typeface="SutonnyMJ" pitchFamily="2" charset="0"/>
              </a:rPr>
              <a:t/>
            </a:r>
            <a:br>
              <a:rPr lang="en-US" sz="3200" b="1" dirty="0"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M„n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বস্থv</a:t>
            </a:r>
            <a:r>
              <a:rPr lang="en-US" sz="3600" b="1" dirty="0" err="1" smtClean="0">
                <a:latin typeface="SutonnyMJ" pitchFamily="2" charset="0"/>
              </a:rPr>
              <a:t>cbv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n‡jv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GKwU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avivevwnK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MwZkxj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cÖwµqv</a:t>
            </a:r>
            <a:r>
              <a:rPr lang="en-US" sz="3600" b="1" dirty="0" smtClean="0">
                <a:latin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</a:rPr>
              <a:t>hvi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Rb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</a:rPr>
              <a:t>cÖ‡qvRb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mwVK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wmØƒv›Z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MÖnY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Ges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hv</a:t>
            </a:r>
            <a:r>
              <a:rPr lang="en-US" sz="3600" b="1" dirty="0">
                <a:latin typeface="SutonnyMJ" pitchFamily="2" charset="0"/>
              </a:rPr>
              <a:t> </a:t>
            </a:r>
            <a:r>
              <a:rPr lang="en-US" sz="3600" b="1" dirty="0" smtClean="0">
                <a:latin typeface="SutonnyMJ" pitchFamily="2" charset="0"/>
              </a:rPr>
              <a:t>†</a:t>
            </a:r>
            <a:r>
              <a:rPr lang="en-US" sz="3600" b="1" dirty="0" err="1" smtClean="0">
                <a:latin typeface="SutonnyMJ" pitchFamily="2" charset="0"/>
              </a:rPr>
              <a:t>Kvb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wbw`©ó</a:t>
            </a:r>
            <a:r>
              <a:rPr lang="en-US" sz="3600" b="1" dirty="0" smtClean="0">
                <a:latin typeface="SutonnyMJ" pitchFamily="2" charset="0"/>
              </a:rPr>
              <a:t> j¶¨ AR©‡bi </a:t>
            </a:r>
            <a:r>
              <a:rPr lang="en-US" sz="3600" b="1" dirty="0" err="1" smtClean="0">
                <a:latin typeface="SutonnyMJ" pitchFamily="2" charset="0"/>
              </a:rPr>
              <a:t>cÖ‡Póv‡K</a:t>
            </a:r>
            <a:r>
              <a:rPr lang="en-US" sz="3600" b="1" dirty="0" smtClean="0">
                <a:latin typeface="SutonnyMJ" pitchFamily="2" charset="0"/>
              </a:rPr>
              <a:t> ‡K›`ª </a:t>
            </a:r>
            <a:r>
              <a:rPr lang="en-US" sz="3600" b="1" dirty="0" err="1" smtClean="0">
                <a:latin typeface="SutonnyMJ" pitchFamily="2" charset="0"/>
              </a:rPr>
              <a:t>K‡i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mgcbœ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nq</a:t>
            </a:r>
            <a:r>
              <a:rPr lang="en-US" sz="3600" b="1" dirty="0" smtClean="0">
                <a:latin typeface="SutonnyMJ" pitchFamily="2" charset="0"/>
              </a:rPr>
              <a:t>| M„n </a:t>
            </a:r>
            <a:r>
              <a:rPr lang="en-US" sz="3600" b="1" dirty="0" err="1" smtClean="0">
                <a:latin typeface="SutonnyMJ" pitchFamily="2" charset="0"/>
              </a:rPr>
              <a:t>e¨eˉ’vcbvi</a:t>
            </a:r>
            <a:r>
              <a:rPr lang="en-US" sz="3600" b="1" dirty="0" smtClean="0">
                <a:latin typeface="SutonnyMJ" pitchFamily="2" charset="0"/>
              </a:rPr>
              <a:t/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err="1" smtClean="0">
                <a:latin typeface="SutonnyMJ" pitchFamily="2" charset="0"/>
              </a:rPr>
              <a:t>msÁv‡K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we‡køølY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Ki‡j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wZbwU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welq</a:t>
            </a:r>
            <a:r>
              <a:rPr lang="en-US" sz="3600" b="1" dirty="0" smtClean="0">
                <a:latin typeface="SutonnyMJ" pitchFamily="2" charset="0"/>
              </a:rPr>
              <a:t> j¶¨ </a:t>
            </a:r>
            <a:r>
              <a:rPr lang="en-US" sz="3600" b="1" dirty="0" err="1" smtClean="0">
                <a:latin typeface="SutonnyMJ" pitchFamily="2" charset="0"/>
              </a:rPr>
              <a:t>Kiv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hvq</a:t>
            </a:r>
            <a:r>
              <a:rPr lang="en-US" sz="3600" b="1" dirty="0" smtClean="0">
                <a:latin typeface="SutonnyMJ" pitchFamily="2" charset="0"/>
              </a:rPr>
              <a:t>| †</a:t>
            </a:r>
            <a:r>
              <a:rPr lang="en-US" sz="3600" b="1" dirty="0" err="1" smtClean="0">
                <a:latin typeface="SutonnyMJ" pitchFamily="2" charset="0"/>
              </a:rPr>
              <a:t>hgb</a:t>
            </a:r>
            <a:r>
              <a:rPr lang="en-US" sz="3600" b="1" dirty="0" smtClean="0">
                <a:latin typeface="SutonnyMJ" pitchFamily="2" charset="0"/>
              </a:rPr>
              <a:t>: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>* </a:t>
            </a:r>
            <a:r>
              <a:rPr lang="en-US" sz="3600" b="1" dirty="0" err="1" smtClean="0">
                <a:latin typeface="SutonnyMJ" pitchFamily="2" charset="0"/>
              </a:rPr>
              <a:t>Kvw•LZ</a:t>
            </a:r>
            <a:r>
              <a:rPr lang="en-US" sz="3600" b="1" dirty="0" smtClean="0">
                <a:latin typeface="SutonnyMJ" pitchFamily="2" charset="0"/>
              </a:rPr>
              <a:t> j¶¨ </a:t>
            </a:r>
            <a:r>
              <a:rPr lang="en-US" sz="3600" b="1" dirty="0" err="1" smtClean="0">
                <a:latin typeface="SutonnyMJ" pitchFamily="2" charset="0"/>
              </a:rPr>
              <a:t>ev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D‡Ïk</a:t>
            </a:r>
            <a:r>
              <a:rPr lang="en-US" sz="3600" b="1" dirty="0" smtClean="0">
                <a:latin typeface="SutonnyMJ" pitchFamily="2" charset="0"/>
              </a:rPr>
              <a:t>¨ </a:t>
            </a:r>
            <a:r>
              <a:rPr lang="en-US" sz="3600" b="1" dirty="0" err="1" smtClean="0">
                <a:latin typeface="SutonnyMJ" pitchFamily="2" charset="0"/>
              </a:rPr>
              <a:t>wba©viY</a:t>
            </a:r>
            <a:r>
              <a:rPr lang="en-US" sz="3600" b="1" dirty="0" smtClean="0">
                <a:latin typeface="SutonnyMJ" pitchFamily="2" charset="0"/>
              </a:rPr>
              <a:t/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>* </a:t>
            </a:r>
            <a:r>
              <a:rPr lang="en-US" sz="3600" b="1" dirty="0" err="1" smtClean="0">
                <a:latin typeface="SutonnyMJ" pitchFamily="2" charset="0"/>
              </a:rPr>
              <a:t>m¤ú‡`i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mwVK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e¨envi</a:t>
            </a:r>
            <a:r>
              <a:rPr lang="en-US" sz="3600" b="1" dirty="0" smtClean="0">
                <a:latin typeface="SutonnyMJ" pitchFamily="2" charset="0"/>
              </a:rPr>
              <a:t> </a:t>
            </a:r>
            <a:br>
              <a:rPr lang="en-US" sz="3600" b="1" dirty="0" smtClean="0">
                <a:latin typeface="SutonnyMJ" pitchFamily="2" charset="0"/>
              </a:rPr>
            </a:br>
            <a:r>
              <a:rPr lang="en-US" sz="3600" b="1" dirty="0" smtClean="0">
                <a:latin typeface="SutonnyMJ" pitchFamily="2" charset="0"/>
              </a:rPr>
              <a:t>* </a:t>
            </a:r>
            <a:r>
              <a:rPr lang="en-US" sz="3600" b="1" dirty="0" err="1" smtClean="0">
                <a:latin typeface="SutonnyMJ" pitchFamily="2" charset="0"/>
              </a:rPr>
              <a:t>m¤ú</a:t>
            </a:r>
            <a:r>
              <a:rPr lang="en-US" sz="3600" b="1" dirty="0" smtClean="0">
                <a:latin typeface="SutonnyMJ" pitchFamily="2" charset="0"/>
              </a:rPr>
              <a:t>` </a:t>
            </a:r>
            <a:r>
              <a:rPr lang="en-US" sz="3600" b="1" dirty="0" err="1" smtClean="0">
                <a:latin typeface="SutonnyMJ" pitchFamily="2" charset="0"/>
              </a:rPr>
              <a:t>e¨env‡i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avivevwnK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Kg©c›_</a:t>
            </a:r>
            <a:r>
              <a:rPr lang="en-US" sz="3200" b="1" dirty="0" err="1" smtClean="0">
                <a:latin typeface="SutonnyMJ" pitchFamily="2" charset="0"/>
              </a:rPr>
              <a:t>v-cwiKíbv</a:t>
            </a:r>
            <a:r>
              <a:rPr lang="en-US" sz="3200" b="1" dirty="0" smtClean="0">
                <a:latin typeface="SutonnyMJ" pitchFamily="2" charset="0"/>
              </a:rPr>
              <a:t>, </a:t>
            </a:r>
            <a:r>
              <a:rPr lang="en-US" sz="3200" b="1" dirty="0" err="1" smtClean="0">
                <a:latin typeface="SutonnyMJ" pitchFamily="2" charset="0"/>
              </a:rPr>
              <a:t>msMVb</a:t>
            </a:r>
            <a:r>
              <a:rPr lang="en-US" sz="3200" b="1" dirty="0" smtClean="0">
                <a:latin typeface="SutonnyMJ" pitchFamily="2" charset="0"/>
              </a:rPr>
              <a:t>, 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</a:rPr>
              <a:t>  </a:t>
            </a:r>
            <a:r>
              <a:rPr lang="en-US" sz="3200" b="1" dirty="0" err="1" smtClean="0">
                <a:latin typeface="SutonnyMJ" pitchFamily="2" charset="0"/>
              </a:rPr>
              <a:t>wbqš¿Y</a:t>
            </a:r>
            <a:r>
              <a:rPr lang="en-US" sz="3200" b="1" dirty="0" smtClean="0">
                <a:latin typeface="SutonnyMJ" pitchFamily="2" charset="0"/>
              </a:rPr>
              <a:t> I g~j¨vqb |</a:t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>
                <a:latin typeface="SutonnyMJ" pitchFamily="2" charset="0"/>
              </a:rPr>
              <a:t/>
            </a:r>
            <a:br>
              <a:rPr lang="en-US" sz="3200" b="1" dirty="0">
                <a:latin typeface="SutonnyMJ" pitchFamily="2" charset="0"/>
              </a:rPr>
            </a:br>
            <a:endParaRPr lang="en-US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8991600" cy="67056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M„n</a:t>
            </a: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e¨e¯’vcbvi</a:t>
            </a: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aviYv</a:t>
            </a: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KvVv‡gv</a:t>
            </a:r>
            <a:r>
              <a:rPr lang="en-US" sz="4000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3333FF"/>
                </a:solidFill>
                <a:latin typeface="SutonnyMJ" pitchFamily="2" charset="0"/>
              </a:rPr>
              <a:t>cÖ`k©b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71800" y="1219200"/>
            <a:ext cx="3352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M„n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e¨e¯’vcbv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22860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Kg©cØƒwZi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mgwó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38100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   </a:t>
            </a:r>
            <a:r>
              <a:rPr lang="en-US" sz="2800" b="1" dirty="0" err="1" smtClean="0">
                <a:latin typeface="SutonnyMJ" pitchFamily="2" charset="0"/>
              </a:rPr>
              <a:t>wbqš¿Y</a:t>
            </a:r>
            <a:r>
              <a:rPr lang="en-US" sz="2800" b="1" dirty="0" smtClean="0">
                <a:latin typeface="SutonnyMJ" pitchFamily="2" charset="0"/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5181600"/>
            <a:ext cx="274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</a:rPr>
              <a:t>m¤ú‡`i</a:t>
            </a:r>
            <a:r>
              <a:rPr lang="en-US" sz="2800" b="1" dirty="0" smtClean="0">
                <a:latin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</a:rPr>
              <a:t>e¨envi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3800" y="60198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j¶¨ </a:t>
            </a:r>
            <a:r>
              <a:rPr lang="en-US" sz="2800" b="1" dirty="0" err="1" smtClean="0">
                <a:latin typeface="SutonnyMJ" pitchFamily="2" charset="0"/>
              </a:rPr>
              <a:t>AR©b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8100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cwiKíbv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SutonnyMJ" pitchFamily="2" charset="0"/>
              </a:rPr>
              <a:t>cÖYqb</a:t>
            </a:r>
            <a:r>
              <a:rPr lang="en-US" sz="28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38100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  </a:t>
            </a:r>
            <a:r>
              <a:rPr lang="en-US" sz="2800" b="1" dirty="0" err="1" smtClean="0">
                <a:latin typeface="SutonnyMJ" pitchFamily="2" charset="0"/>
              </a:rPr>
              <a:t>msMVb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0" y="3810000"/>
            <a:ext cx="1828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utonnyMJ" pitchFamily="2" charset="0"/>
              </a:rPr>
              <a:t> g~j¨vqb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295400" y="2514600"/>
            <a:ext cx="2057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6172200" y="2438400"/>
            <a:ext cx="16764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72000" y="1905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219200" y="3352800"/>
            <a:ext cx="662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own Arrow 23"/>
          <p:cNvSpPr/>
          <p:nvPr/>
        </p:nvSpPr>
        <p:spPr>
          <a:xfrm>
            <a:off x="4648200" y="2971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295400" y="3352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>
            <a:off x="3276600" y="3352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5562600" y="3352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772400" y="3352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4572000" y="57150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752600" y="4648200"/>
            <a:ext cx="2819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 flipV="1">
            <a:off x="4572000" y="4648200"/>
            <a:ext cx="25908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>
            <a:off x="4495800" y="4876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90600" y="5105400"/>
            <a:ext cx="1813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e¯ZyevPK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m¤ú</a:t>
            </a:r>
            <a:r>
              <a:rPr lang="en-US" sz="2400" b="1" dirty="0" smtClean="0">
                <a:latin typeface="SutonnyMJ" pitchFamily="2" charset="0"/>
              </a:rPr>
              <a:t>`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6324600" y="5029200"/>
            <a:ext cx="182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gvbexq</a:t>
            </a:r>
            <a:r>
              <a:rPr lang="en-US" sz="2400" b="1" dirty="0" smtClean="0">
                <a:latin typeface="SutonnyMJ" pitchFamily="2" charset="0"/>
              </a:rPr>
              <a:t> </a:t>
            </a:r>
            <a:r>
              <a:rPr lang="en-US" sz="2400" b="1" dirty="0" err="1" smtClean="0">
                <a:latin typeface="SutonnyMJ" pitchFamily="2" charset="0"/>
              </a:rPr>
              <a:t>m¤ú</a:t>
            </a:r>
            <a:r>
              <a:rPr lang="en-US" sz="2400" b="1" dirty="0" smtClean="0">
                <a:latin typeface="SutonnyMJ" pitchFamily="2" charset="0"/>
              </a:rPr>
              <a:t>`</a:t>
            </a:r>
            <a:endParaRPr lang="en-US" sz="2400" dirty="0"/>
          </a:p>
        </p:txBody>
      </p:sp>
      <p:sp>
        <p:nvSpPr>
          <p:cNvPr id="54" name="Right Arrow 53"/>
          <p:cNvSpPr/>
          <p:nvPr/>
        </p:nvSpPr>
        <p:spPr>
          <a:xfrm>
            <a:off x="762000" y="5486400"/>
            <a:ext cx="2286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>
          <a:xfrm>
            <a:off x="5943600" y="5410200"/>
            <a:ext cx="22860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828801" y="1905000"/>
            <a:ext cx="106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gvbwmK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6705600" y="1905000"/>
            <a:ext cx="121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SutonnyMJ" pitchFamily="2" charset="0"/>
              </a:rPr>
              <a:t>kvixwiK</a:t>
            </a:r>
            <a:endParaRPr lang="en-US" sz="2400" dirty="0"/>
          </a:p>
        </p:txBody>
      </p:sp>
      <p:cxnSp>
        <p:nvCxnSpPr>
          <p:cNvPr id="61" name="Straight Connector 60"/>
          <p:cNvCxnSpPr/>
          <p:nvPr/>
        </p:nvCxnSpPr>
        <p:spPr>
          <a:xfrm rot="10800000">
            <a:off x="228600" y="1066801"/>
            <a:ext cx="861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>
            <a:off x="152400" y="6629400"/>
            <a:ext cx="868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5400000">
            <a:off x="-2590799" y="3810001"/>
            <a:ext cx="5562600" cy="76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096000" y="3886200"/>
            <a:ext cx="5486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689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b="1" dirty="0">
                <a:solidFill>
                  <a:srgbClr val="002060"/>
                </a:solidFill>
                <a:latin typeface="SutonnyMJ" pitchFamily="2" charset="0"/>
              </a:rPr>
              <a:t/>
            </a:r>
            <a:br>
              <a:rPr lang="en-US" b="1" dirty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latin typeface="SutonnyMJ" pitchFamily="2" charset="0"/>
              </a:rPr>
            </a:br>
            <a:r>
              <a:rPr lang="en-US" b="1" dirty="0" smtClean="0">
                <a:solidFill>
                  <a:srgbClr val="D60093"/>
                </a:solidFill>
                <a:latin typeface="SutonnyMJ" pitchFamily="2" charset="0"/>
              </a:rPr>
              <a:t>j¶¨ I  j‡¶¨</a:t>
            </a:r>
            <a:r>
              <a:rPr lang="en-US" b="1" dirty="0" err="1" smtClean="0">
                <a:solidFill>
                  <a:srgbClr val="D60093"/>
                </a:solidFill>
                <a:latin typeface="SutonnyMJ" pitchFamily="2" charset="0"/>
              </a:rPr>
              <a:t>i</a:t>
            </a:r>
            <a:r>
              <a:rPr lang="en-US" b="1" dirty="0" smtClean="0">
                <a:solidFill>
                  <a:srgbClr val="D60093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D60093"/>
                </a:solidFill>
                <a:latin typeface="SutonnyMJ" pitchFamily="2" charset="0"/>
              </a:rPr>
              <a:t>cÖKvi‡f</a:t>
            </a:r>
            <a:r>
              <a:rPr lang="en-US" b="1" dirty="0" smtClean="0">
                <a:solidFill>
                  <a:srgbClr val="D60093"/>
                </a:solidFill>
                <a:latin typeface="SutonnyMJ" pitchFamily="2" charset="0"/>
              </a:rPr>
              <a:t>` </a:t>
            </a:r>
            <a:r>
              <a:rPr lang="en-US" b="1" dirty="0" smtClean="0">
                <a:latin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j¶¨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Kx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?</a:t>
            </a:r>
            <a:br>
              <a:rPr lang="en-US" b="1" dirty="0" smtClean="0">
                <a:latin typeface="SutonnyMJ" pitchFamily="2" charset="0"/>
              </a:rPr>
            </a:br>
            <a:r>
              <a:rPr lang="en-US" b="1" dirty="0" err="1" smtClean="0">
                <a:latin typeface="SutonnyMJ" pitchFamily="2" charset="0"/>
              </a:rPr>
              <a:t>mvaviY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fv‡e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ejv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hvq</a:t>
            </a:r>
            <a:r>
              <a:rPr lang="en-US" b="1" dirty="0">
                <a:latin typeface="SutonnyMJ" pitchFamily="2" charset="0"/>
              </a:rPr>
              <a:t> </a:t>
            </a:r>
            <a:r>
              <a:rPr lang="en-US" b="1" dirty="0" smtClean="0">
                <a:latin typeface="SutonnyMJ" pitchFamily="2" charset="0"/>
              </a:rPr>
              <a:t>†</a:t>
            </a:r>
            <a:r>
              <a:rPr lang="en-US" b="1" dirty="0" err="1" smtClean="0">
                <a:latin typeface="SutonnyMJ" pitchFamily="2" charset="0"/>
              </a:rPr>
              <a:t>Kvb</a:t>
            </a:r>
            <a:r>
              <a:rPr lang="en-US" b="1" dirty="0" smtClean="0">
                <a:latin typeface="SutonnyMJ" pitchFamily="2" charset="0"/>
              </a:rPr>
              <a:t> e¨w³ </a:t>
            </a:r>
            <a:r>
              <a:rPr lang="en-US" b="1" dirty="0" err="1" smtClean="0">
                <a:latin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cwievi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Pvq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ev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Kx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Ki‡Z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Pvq</a:t>
            </a:r>
            <a:r>
              <a:rPr lang="en-US" b="1" dirty="0" smtClean="0">
                <a:latin typeface="SutonnyMJ" pitchFamily="2" charset="0"/>
              </a:rPr>
              <a:t> </a:t>
            </a:r>
            <a:r>
              <a:rPr lang="en-US" b="1" dirty="0" err="1" smtClean="0">
                <a:latin typeface="SutonnyMJ" pitchFamily="2" charset="0"/>
              </a:rPr>
              <a:t>ZvB</a:t>
            </a:r>
            <a:r>
              <a:rPr lang="en-US" b="1" dirty="0" smtClean="0">
                <a:latin typeface="SutonnyMJ" pitchFamily="2" charset="0"/>
              </a:rPr>
              <a:t> n‡”Q j¶¨ |</a:t>
            </a:r>
            <a:br>
              <a:rPr lang="en-US" b="1" dirty="0" smtClean="0">
                <a:latin typeface="SutonnyMJ" pitchFamily="2" charset="0"/>
              </a:rPr>
            </a:b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j‡¶¨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i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 </a:t>
            </a:r>
            <a:r>
              <a:rPr lang="en-US" b="1" dirty="0" err="1" smtClean="0">
                <a:solidFill>
                  <a:srgbClr val="3333FF"/>
                </a:solidFill>
                <a:latin typeface="SutonnyMJ" pitchFamily="2" charset="0"/>
              </a:rPr>
              <a:t>cÖKvi‡f</a:t>
            </a:r>
            <a: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  <a:t>` </a:t>
            </a:r>
            <a:br>
              <a:rPr lang="en-US" b="1" dirty="0" smtClean="0">
                <a:solidFill>
                  <a:srgbClr val="3333FF"/>
                </a:solidFill>
                <a:latin typeface="SutonnyMJ" pitchFamily="2" charset="0"/>
              </a:rPr>
            </a:br>
            <a:r>
              <a:rPr lang="en-US" b="1" dirty="0" smtClean="0">
                <a:latin typeface="SutonnyMJ" pitchFamily="2" charset="0"/>
              </a:rPr>
              <a:t> * `</a:t>
            </a:r>
            <a:r>
              <a:rPr lang="en-US" b="1" dirty="0" err="1" smtClean="0">
                <a:latin typeface="SutonnyMJ" pitchFamily="2" charset="0"/>
              </a:rPr>
              <a:t>xN</a:t>
            </a:r>
            <a:r>
              <a:rPr lang="en-US" b="1" dirty="0" smtClean="0">
                <a:latin typeface="SutonnyMJ" pitchFamily="2" charset="0"/>
              </a:rPr>
              <a:t>©‡</a:t>
            </a:r>
            <a:r>
              <a:rPr lang="en-US" b="1" dirty="0" err="1" smtClean="0">
                <a:latin typeface="SutonnyMJ" pitchFamily="2" charset="0"/>
              </a:rPr>
              <a:t>gqvw</a:t>
            </a:r>
            <a:r>
              <a:rPr lang="en-US" b="1" dirty="0" smtClean="0">
                <a:latin typeface="SutonnyMJ" pitchFamily="2" charset="0"/>
              </a:rPr>
              <a:t>` j¶¨ </a:t>
            </a:r>
            <a:br>
              <a:rPr lang="en-US" b="1" dirty="0" smtClean="0">
                <a:latin typeface="SutonnyMJ" pitchFamily="2" charset="0"/>
              </a:rPr>
            </a:br>
            <a:r>
              <a:rPr lang="en-US" b="1" dirty="0" smtClean="0">
                <a:latin typeface="SutonnyMJ" pitchFamily="2" charset="0"/>
              </a:rPr>
              <a:t> * </a:t>
            </a:r>
            <a:r>
              <a:rPr lang="en-US" b="1" dirty="0" err="1" smtClean="0">
                <a:latin typeface="SutonnyMJ" pitchFamily="2" charset="0"/>
              </a:rPr>
              <a:t>ga¨eZ©xKvjxb</a:t>
            </a:r>
            <a:r>
              <a:rPr lang="en-US" b="1" dirty="0" smtClean="0">
                <a:latin typeface="SutonnyMJ" pitchFamily="2" charset="0"/>
              </a:rPr>
              <a:t> j¶¨ </a:t>
            </a:r>
            <a:br>
              <a:rPr lang="en-US" b="1" dirty="0" smtClean="0">
                <a:latin typeface="SutonnyMJ" pitchFamily="2" charset="0"/>
              </a:rPr>
            </a:br>
            <a:r>
              <a:rPr lang="en-US" b="1" dirty="0" smtClean="0">
                <a:latin typeface="SutonnyMJ" pitchFamily="2" charset="0"/>
              </a:rPr>
              <a:t> * </a:t>
            </a:r>
            <a:r>
              <a:rPr lang="en-US" b="1" dirty="0" err="1" smtClean="0">
                <a:latin typeface="SutonnyMJ" pitchFamily="2" charset="0"/>
              </a:rPr>
              <a:t>Zvr¶wYK</a:t>
            </a:r>
            <a:r>
              <a:rPr lang="en-US" b="1" dirty="0" smtClean="0">
                <a:latin typeface="SutonnyMJ" pitchFamily="2" charset="0"/>
              </a:rPr>
              <a:t> j¶¨ </a:t>
            </a:r>
            <a:r>
              <a:rPr lang="en-US" b="1" dirty="0">
                <a:latin typeface="SutonnyMJ" pitchFamily="2" charset="0"/>
              </a:rPr>
              <a:t/>
            </a:r>
            <a:br>
              <a:rPr lang="en-US" b="1" dirty="0">
                <a:latin typeface="SutonnyMJ" pitchFamily="2" charset="0"/>
              </a:rPr>
            </a:br>
            <a:r>
              <a:rPr lang="en-US" b="1" dirty="0" smtClean="0">
                <a:latin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</a:rPr>
            </a:br>
            <a:r>
              <a:rPr lang="en-US" b="1" dirty="0">
                <a:latin typeface="SutonnyMJ" pitchFamily="2" charset="0"/>
              </a:rPr>
              <a:t/>
            </a:r>
            <a:br>
              <a:rPr lang="en-US" b="1" dirty="0">
                <a:latin typeface="SutonnyMJ" pitchFamily="2" charset="0"/>
              </a:rPr>
            </a:b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7|2.1|9.4|6.1|2.4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341</Words>
  <Application>Microsoft Office PowerPoint</Application>
  <PresentationFormat>On-screen Show (4:3)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SutonnyMJ</vt:lpstr>
      <vt:lpstr>NikoshBAN</vt:lpstr>
      <vt:lpstr>Vrinda</vt:lpstr>
      <vt:lpstr>Office Theme</vt:lpstr>
      <vt:lpstr>li</vt:lpstr>
      <vt:lpstr>Slide 2</vt:lpstr>
      <vt:lpstr>   প্রথম অধ্যায়  গৃহ ব্যবস্থাপনা   </vt:lpstr>
      <vt:lpstr>Slide 4</vt:lpstr>
      <vt:lpstr>GB wefvM Aa¨qb K‡i Avgiv- * M„n e¨e¯’vcbvi aviYv KvVv‡gv I D‡Ïk¨ eY©bv Ki‡Z cvie * M„n e¨e¯’vcbvi wewfbœ c×wZ ev ch©vq e¨vL¨v Ki‡Z cvie  * mwVK wmØƒv›Z MÖnY Ki‡Z DØy× ne</vt:lpstr>
      <vt:lpstr>*  M„n e¨e¯’vcbv wK ? wb‡Kj I Wiwm M„n e¨e¯’vcbv‡K cvwievwiK Rxebhvc‡bi cÖkvmwbK w`K e‡j AwfwnZ K‡ib|  Zuviv e‡jb †h cvwievwiK j¶¨mg~n AR©‡bi Rb¨  gvbexq I e¯ZyevPK m¤ú`mg~‡ni e¨env‡i cwiKíbv, msMVb, wbqš¿Y I g~j¨vqb KivB  n‡PQ M„n e¨eˉ’vcbv|</vt:lpstr>
      <vt:lpstr>  M„n বস্থvcbv n‡jv GKwU avivevwnK MwZkxj cÖwµqv, hvi Rb¨ cÖ‡qvRb mwVK wmØƒv›Z MÖnY Ges hv †Kvb wbw`©ó j¶¨ AR©‡bi cÖ‡Póv‡K ‡K›`ª K‡i mgcbœ Kiv nq| M„n e¨eˉ’vcbvi msÁv‡K we‡køølY Ki‡j wZbwU welq j¶¨ Kiv hvq| †hgb: * Kvw•LZ j¶¨ ev D‡Ïk¨ wba©viY * m¤ú‡`i mwVK e¨envi  * m¤ú` e¨env‡i avivevwnK Kg©c›_v-cwiKíbv, msMVb,     wbqš¿Y I g~j¨vqb |  </vt:lpstr>
      <vt:lpstr>M„n e¨e¯’vcbvi aviYv KvVv‡gv cÖ`k©b        </vt:lpstr>
      <vt:lpstr>   j¶¨ I  j‡¶¨i cÖKvi‡f`  j¶¨ Kx ? mvaviY fv‡e ejv hvq †Kvb e¨w³ ev cwievi Kx Pvq ev Kx Ki‡Z Pvq ZvB n‡”Q j¶¨ | j‡¶¨i cÖKvi‡f`   * `xN©‡gqvw` j¶¨   * ga¨eZ©xKvjxb j¶¨   * Zvr¶wYK j¶¨    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 Habibur Rahman</dc:creator>
  <cp:lastModifiedBy>USER</cp:lastModifiedBy>
  <cp:revision>547</cp:revision>
  <dcterms:created xsi:type="dcterms:W3CDTF">2015-09-05T00:50:57Z</dcterms:created>
  <dcterms:modified xsi:type="dcterms:W3CDTF">2016-12-27T05:44:29Z</dcterms:modified>
</cp:coreProperties>
</file>